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71" r:id="rId2"/>
    <p:sldId id="277" r:id="rId3"/>
    <p:sldId id="279" r:id="rId4"/>
    <p:sldId id="280" r:id="rId5"/>
    <p:sldId id="281" r:id="rId6"/>
    <p:sldId id="282" r:id="rId7"/>
    <p:sldId id="262" r:id="rId8"/>
    <p:sldId id="263" r:id="rId9"/>
    <p:sldId id="28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3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00A9A-AD31-4274-A9FE-3BD8AA91FEB9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37FEA27-414F-40CA-88B7-2D5194E916B7}">
      <dgm:prSet/>
      <dgm:spPr/>
      <dgm:t>
        <a:bodyPr/>
        <a:lstStyle/>
        <a:p>
          <a:r>
            <a:rPr lang="en-US"/>
            <a:t>Travel App:</a:t>
          </a:r>
        </a:p>
      </dgm:t>
    </dgm:pt>
    <dgm:pt modelId="{53153AB8-DC70-4D4E-B2CA-B00ADF25477B}" type="parTrans" cxnId="{A062F4F8-C222-4DAD-9B54-6C027F5FAAA4}">
      <dgm:prSet/>
      <dgm:spPr/>
      <dgm:t>
        <a:bodyPr/>
        <a:lstStyle/>
        <a:p>
          <a:endParaRPr lang="en-US"/>
        </a:p>
      </dgm:t>
    </dgm:pt>
    <dgm:pt modelId="{018F14EF-0078-4C0D-B749-FC6008AA649D}" type="sibTrans" cxnId="{A062F4F8-C222-4DAD-9B54-6C027F5FAAA4}">
      <dgm:prSet/>
      <dgm:spPr/>
      <dgm:t>
        <a:bodyPr/>
        <a:lstStyle/>
        <a:p>
          <a:endParaRPr lang="en-US"/>
        </a:p>
      </dgm:t>
    </dgm:pt>
    <dgm:pt modelId="{78BCABA4-3701-42CB-A6D8-79A3882EB7F4}">
      <dgm:prSet/>
      <dgm:spPr/>
      <dgm:t>
        <a:bodyPr/>
        <a:lstStyle/>
        <a:p>
          <a:r>
            <a:rPr lang="en-US"/>
            <a:t>"As a traveler, I want to receive flight updates so that I can manage my schedule."</a:t>
          </a:r>
        </a:p>
      </dgm:t>
    </dgm:pt>
    <dgm:pt modelId="{24729861-8995-4D2B-BB4E-3DB943A7BE08}" type="parTrans" cxnId="{A748B581-CA88-479B-90FC-FEF5EB334A8F}">
      <dgm:prSet/>
      <dgm:spPr/>
      <dgm:t>
        <a:bodyPr/>
        <a:lstStyle/>
        <a:p>
          <a:endParaRPr lang="en-US"/>
        </a:p>
      </dgm:t>
    </dgm:pt>
    <dgm:pt modelId="{5032929F-0AE2-4B6A-8677-B2B991FC6E16}" type="sibTrans" cxnId="{A748B581-CA88-479B-90FC-FEF5EB334A8F}">
      <dgm:prSet/>
      <dgm:spPr/>
      <dgm:t>
        <a:bodyPr/>
        <a:lstStyle/>
        <a:p>
          <a:endParaRPr lang="en-US"/>
        </a:p>
      </dgm:t>
    </dgm:pt>
    <dgm:pt modelId="{3F68D450-2603-4537-866E-207D1277382C}">
      <dgm:prSet/>
      <dgm:spPr/>
      <dgm:t>
        <a:bodyPr/>
        <a:lstStyle/>
        <a:p>
          <a:r>
            <a:rPr lang="en-US"/>
            <a:t>Banking App:</a:t>
          </a:r>
        </a:p>
      </dgm:t>
    </dgm:pt>
    <dgm:pt modelId="{D979D3A6-E026-4E91-BD8E-71D8D70259C7}" type="parTrans" cxnId="{51C7F101-9B73-4A9F-BBF0-0B059AA826AA}">
      <dgm:prSet/>
      <dgm:spPr/>
      <dgm:t>
        <a:bodyPr/>
        <a:lstStyle/>
        <a:p>
          <a:endParaRPr lang="en-US"/>
        </a:p>
      </dgm:t>
    </dgm:pt>
    <dgm:pt modelId="{1AB122BB-EE06-4B9C-9BF8-9A8AA6F4F2B9}" type="sibTrans" cxnId="{51C7F101-9B73-4A9F-BBF0-0B059AA826AA}">
      <dgm:prSet/>
      <dgm:spPr/>
      <dgm:t>
        <a:bodyPr/>
        <a:lstStyle/>
        <a:p>
          <a:endParaRPr lang="en-US"/>
        </a:p>
      </dgm:t>
    </dgm:pt>
    <dgm:pt modelId="{FCAE224C-E935-4689-ACCD-55592BA2DBEB}">
      <dgm:prSet/>
      <dgm:spPr/>
      <dgm:t>
        <a:bodyPr/>
        <a:lstStyle/>
        <a:p>
          <a:r>
            <a:rPr lang="en-US"/>
            <a:t>"As a user, I want biometric login so that I can securely access my account."</a:t>
          </a:r>
        </a:p>
      </dgm:t>
    </dgm:pt>
    <dgm:pt modelId="{4236C331-9386-49B3-ACA5-96CC44E73D48}" type="parTrans" cxnId="{EAADE238-01CE-488A-992A-005DE1B1FFB8}">
      <dgm:prSet/>
      <dgm:spPr/>
      <dgm:t>
        <a:bodyPr/>
        <a:lstStyle/>
        <a:p>
          <a:endParaRPr lang="en-US"/>
        </a:p>
      </dgm:t>
    </dgm:pt>
    <dgm:pt modelId="{93695990-0133-4066-B168-6D1769CDF060}" type="sibTrans" cxnId="{EAADE238-01CE-488A-992A-005DE1B1FFB8}">
      <dgm:prSet/>
      <dgm:spPr/>
      <dgm:t>
        <a:bodyPr/>
        <a:lstStyle/>
        <a:p>
          <a:endParaRPr lang="en-US"/>
        </a:p>
      </dgm:t>
    </dgm:pt>
    <dgm:pt modelId="{98B47FB4-E132-4E8A-A4B9-C7077F7D6F52}" type="pres">
      <dgm:prSet presAssocID="{95000A9A-AD31-4274-A9FE-3BD8AA91FEB9}" presName="root" presStyleCnt="0">
        <dgm:presLayoutVars>
          <dgm:dir/>
          <dgm:resizeHandles val="exact"/>
        </dgm:presLayoutVars>
      </dgm:prSet>
      <dgm:spPr/>
    </dgm:pt>
    <dgm:pt modelId="{49BDD53C-D4F4-4368-8FCF-77620E8DB6F2}" type="pres">
      <dgm:prSet presAssocID="{937FEA27-414F-40CA-88B7-2D5194E916B7}" presName="compNode" presStyleCnt="0"/>
      <dgm:spPr/>
    </dgm:pt>
    <dgm:pt modelId="{BBC19F0B-ADDF-4D9F-B614-595A8D963401}" type="pres">
      <dgm:prSet presAssocID="{937FEA27-414F-40CA-88B7-2D5194E916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eroplane"/>
        </a:ext>
      </dgm:extLst>
    </dgm:pt>
    <dgm:pt modelId="{40721D6A-233E-4F29-ABF7-C99383015D51}" type="pres">
      <dgm:prSet presAssocID="{937FEA27-414F-40CA-88B7-2D5194E916B7}" presName="spaceRect" presStyleCnt="0"/>
      <dgm:spPr/>
    </dgm:pt>
    <dgm:pt modelId="{1F73B143-997E-4771-91FE-0E1D1473D3E7}" type="pres">
      <dgm:prSet presAssocID="{937FEA27-414F-40CA-88B7-2D5194E916B7}" presName="textRect" presStyleLbl="revTx" presStyleIdx="0" presStyleCnt="4">
        <dgm:presLayoutVars>
          <dgm:chMax val="1"/>
          <dgm:chPref val="1"/>
        </dgm:presLayoutVars>
      </dgm:prSet>
      <dgm:spPr/>
    </dgm:pt>
    <dgm:pt modelId="{0EB9DD83-DD52-4522-B151-02A75F646B58}" type="pres">
      <dgm:prSet presAssocID="{018F14EF-0078-4C0D-B749-FC6008AA649D}" presName="sibTrans" presStyleCnt="0"/>
      <dgm:spPr/>
    </dgm:pt>
    <dgm:pt modelId="{77B17B54-EBB9-4298-9F9C-8E69BAF401A4}" type="pres">
      <dgm:prSet presAssocID="{78BCABA4-3701-42CB-A6D8-79A3882EB7F4}" presName="compNode" presStyleCnt="0"/>
      <dgm:spPr/>
    </dgm:pt>
    <dgm:pt modelId="{4AACA6D8-2691-4A77-B796-CCA18F1D0F60}" type="pres">
      <dgm:prSet presAssocID="{78BCABA4-3701-42CB-A6D8-79A3882EB7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06FB7AF9-18F9-4A1B-B5BA-2283574990A4}" type="pres">
      <dgm:prSet presAssocID="{78BCABA4-3701-42CB-A6D8-79A3882EB7F4}" presName="spaceRect" presStyleCnt="0"/>
      <dgm:spPr/>
    </dgm:pt>
    <dgm:pt modelId="{ECA6540B-1094-468E-93CD-8C33C059F37D}" type="pres">
      <dgm:prSet presAssocID="{78BCABA4-3701-42CB-A6D8-79A3882EB7F4}" presName="textRect" presStyleLbl="revTx" presStyleIdx="1" presStyleCnt="4">
        <dgm:presLayoutVars>
          <dgm:chMax val="1"/>
          <dgm:chPref val="1"/>
        </dgm:presLayoutVars>
      </dgm:prSet>
      <dgm:spPr/>
    </dgm:pt>
    <dgm:pt modelId="{8718781C-E72A-4DC8-9ABC-BE9293E5B2ED}" type="pres">
      <dgm:prSet presAssocID="{5032929F-0AE2-4B6A-8677-B2B991FC6E16}" presName="sibTrans" presStyleCnt="0"/>
      <dgm:spPr/>
    </dgm:pt>
    <dgm:pt modelId="{C7D14C34-23C9-4FA6-BCA7-1042F10F3A2A}" type="pres">
      <dgm:prSet presAssocID="{3F68D450-2603-4537-866E-207D1277382C}" presName="compNode" presStyleCnt="0"/>
      <dgm:spPr/>
    </dgm:pt>
    <dgm:pt modelId="{BF2CB731-52EF-4605-A215-AE86F0F04E3E}" type="pres">
      <dgm:prSet presAssocID="{3F68D450-2603-4537-866E-207D127738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10B8E89C-AB94-4525-8756-D2F8566CF026}" type="pres">
      <dgm:prSet presAssocID="{3F68D450-2603-4537-866E-207D1277382C}" presName="spaceRect" presStyleCnt="0"/>
      <dgm:spPr/>
    </dgm:pt>
    <dgm:pt modelId="{1E12E40F-67CE-4E44-83F4-46D7E95AB623}" type="pres">
      <dgm:prSet presAssocID="{3F68D450-2603-4537-866E-207D1277382C}" presName="textRect" presStyleLbl="revTx" presStyleIdx="2" presStyleCnt="4">
        <dgm:presLayoutVars>
          <dgm:chMax val="1"/>
          <dgm:chPref val="1"/>
        </dgm:presLayoutVars>
      </dgm:prSet>
      <dgm:spPr/>
    </dgm:pt>
    <dgm:pt modelId="{AFC55321-6F5D-42FE-8B51-5EFC1AB5CC1C}" type="pres">
      <dgm:prSet presAssocID="{1AB122BB-EE06-4B9C-9BF8-9A8AA6F4F2B9}" presName="sibTrans" presStyleCnt="0"/>
      <dgm:spPr/>
    </dgm:pt>
    <dgm:pt modelId="{BB6D0FBE-8B39-44D0-81B3-4E23616172C6}" type="pres">
      <dgm:prSet presAssocID="{FCAE224C-E935-4689-ACCD-55592BA2DBEB}" presName="compNode" presStyleCnt="0"/>
      <dgm:spPr/>
    </dgm:pt>
    <dgm:pt modelId="{E9F46129-0E77-4461-89A5-21EDB0DDBB3B}" type="pres">
      <dgm:prSet presAssocID="{FCAE224C-E935-4689-ACCD-55592BA2DB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D05E4F6-72BB-4F34-8F02-531F944C4169}" type="pres">
      <dgm:prSet presAssocID="{FCAE224C-E935-4689-ACCD-55592BA2DBEB}" presName="spaceRect" presStyleCnt="0"/>
      <dgm:spPr/>
    </dgm:pt>
    <dgm:pt modelId="{B8F742F6-AF66-4032-8D17-731E88B82822}" type="pres">
      <dgm:prSet presAssocID="{FCAE224C-E935-4689-ACCD-55592BA2DB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1C7F101-9B73-4A9F-BBF0-0B059AA826AA}" srcId="{95000A9A-AD31-4274-A9FE-3BD8AA91FEB9}" destId="{3F68D450-2603-4537-866E-207D1277382C}" srcOrd="2" destOrd="0" parTransId="{D979D3A6-E026-4E91-BD8E-71D8D70259C7}" sibTransId="{1AB122BB-EE06-4B9C-9BF8-9A8AA6F4F2B9}"/>
    <dgm:cxn modelId="{EAADE238-01CE-488A-992A-005DE1B1FFB8}" srcId="{95000A9A-AD31-4274-A9FE-3BD8AA91FEB9}" destId="{FCAE224C-E935-4689-ACCD-55592BA2DBEB}" srcOrd="3" destOrd="0" parTransId="{4236C331-9386-49B3-ACA5-96CC44E73D48}" sibTransId="{93695990-0133-4066-B168-6D1769CDF060}"/>
    <dgm:cxn modelId="{9743423B-7152-430F-A5E9-65E4B47F8308}" type="presOf" srcId="{78BCABA4-3701-42CB-A6D8-79A3882EB7F4}" destId="{ECA6540B-1094-468E-93CD-8C33C059F37D}" srcOrd="0" destOrd="0" presId="urn:microsoft.com/office/officeart/2018/2/layout/IconLabelList"/>
    <dgm:cxn modelId="{37352379-0A0B-4E43-A4EC-1F0F56C1C221}" type="presOf" srcId="{937FEA27-414F-40CA-88B7-2D5194E916B7}" destId="{1F73B143-997E-4771-91FE-0E1D1473D3E7}" srcOrd="0" destOrd="0" presId="urn:microsoft.com/office/officeart/2018/2/layout/IconLabelList"/>
    <dgm:cxn modelId="{A748B581-CA88-479B-90FC-FEF5EB334A8F}" srcId="{95000A9A-AD31-4274-A9FE-3BD8AA91FEB9}" destId="{78BCABA4-3701-42CB-A6D8-79A3882EB7F4}" srcOrd="1" destOrd="0" parTransId="{24729861-8995-4D2B-BB4E-3DB943A7BE08}" sibTransId="{5032929F-0AE2-4B6A-8677-B2B991FC6E16}"/>
    <dgm:cxn modelId="{5B934FB5-C8E7-4C51-AD0D-627B8BF2312E}" type="presOf" srcId="{95000A9A-AD31-4274-A9FE-3BD8AA91FEB9}" destId="{98B47FB4-E132-4E8A-A4B9-C7077F7D6F52}" srcOrd="0" destOrd="0" presId="urn:microsoft.com/office/officeart/2018/2/layout/IconLabelList"/>
    <dgm:cxn modelId="{B12E96CD-0BCD-4983-8336-151049AB870E}" type="presOf" srcId="{3F68D450-2603-4537-866E-207D1277382C}" destId="{1E12E40F-67CE-4E44-83F4-46D7E95AB623}" srcOrd="0" destOrd="0" presId="urn:microsoft.com/office/officeart/2018/2/layout/IconLabelList"/>
    <dgm:cxn modelId="{01C585DF-8D34-4202-850A-8B88EA6191D1}" type="presOf" srcId="{FCAE224C-E935-4689-ACCD-55592BA2DBEB}" destId="{B8F742F6-AF66-4032-8D17-731E88B82822}" srcOrd="0" destOrd="0" presId="urn:microsoft.com/office/officeart/2018/2/layout/IconLabelList"/>
    <dgm:cxn modelId="{A062F4F8-C222-4DAD-9B54-6C027F5FAAA4}" srcId="{95000A9A-AD31-4274-A9FE-3BD8AA91FEB9}" destId="{937FEA27-414F-40CA-88B7-2D5194E916B7}" srcOrd="0" destOrd="0" parTransId="{53153AB8-DC70-4D4E-B2CA-B00ADF25477B}" sibTransId="{018F14EF-0078-4C0D-B749-FC6008AA649D}"/>
    <dgm:cxn modelId="{46414356-8B56-47CC-94E7-405CAA6E01AD}" type="presParOf" srcId="{98B47FB4-E132-4E8A-A4B9-C7077F7D6F52}" destId="{49BDD53C-D4F4-4368-8FCF-77620E8DB6F2}" srcOrd="0" destOrd="0" presId="urn:microsoft.com/office/officeart/2018/2/layout/IconLabelList"/>
    <dgm:cxn modelId="{427AEF7A-EB63-4D7A-B5E9-A595EC5B9C80}" type="presParOf" srcId="{49BDD53C-D4F4-4368-8FCF-77620E8DB6F2}" destId="{BBC19F0B-ADDF-4D9F-B614-595A8D963401}" srcOrd="0" destOrd="0" presId="urn:microsoft.com/office/officeart/2018/2/layout/IconLabelList"/>
    <dgm:cxn modelId="{CE4460E6-AC2B-4672-B850-AC642808B3D3}" type="presParOf" srcId="{49BDD53C-D4F4-4368-8FCF-77620E8DB6F2}" destId="{40721D6A-233E-4F29-ABF7-C99383015D51}" srcOrd="1" destOrd="0" presId="urn:microsoft.com/office/officeart/2018/2/layout/IconLabelList"/>
    <dgm:cxn modelId="{C5110351-E942-4C53-B7C1-DE6A3A944A90}" type="presParOf" srcId="{49BDD53C-D4F4-4368-8FCF-77620E8DB6F2}" destId="{1F73B143-997E-4771-91FE-0E1D1473D3E7}" srcOrd="2" destOrd="0" presId="urn:microsoft.com/office/officeart/2018/2/layout/IconLabelList"/>
    <dgm:cxn modelId="{B1D320E9-FF7B-48E8-8769-6AA6ED67697B}" type="presParOf" srcId="{98B47FB4-E132-4E8A-A4B9-C7077F7D6F52}" destId="{0EB9DD83-DD52-4522-B151-02A75F646B58}" srcOrd="1" destOrd="0" presId="urn:microsoft.com/office/officeart/2018/2/layout/IconLabelList"/>
    <dgm:cxn modelId="{8BD9CEDD-4B03-4A10-98A3-D183DE5D46B7}" type="presParOf" srcId="{98B47FB4-E132-4E8A-A4B9-C7077F7D6F52}" destId="{77B17B54-EBB9-4298-9F9C-8E69BAF401A4}" srcOrd="2" destOrd="0" presId="urn:microsoft.com/office/officeart/2018/2/layout/IconLabelList"/>
    <dgm:cxn modelId="{C6F004C1-6594-4EC9-8509-5A3F82DA7A91}" type="presParOf" srcId="{77B17B54-EBB9-4298-9F9C-8E69BAF401A4}" destId="{4AACA6D8-2691-4A77-B796-CCA18F1D0F60}" srcOrd="0" destOrd="0" presId="urn:microsoft.com/office/officeart/2018/2/layout/IconLabelList"/>
    <dgm:cxn modelId="{6D5184D4-A681-4350-B3A0-E35FC3772DEA}" type="presParOf" srcId="{77B17B54-EBB9-4298-9F9C-8E69BAF401A4}" destId="{06FB7AF9-18F9-4A1B-B5BA-2283574990A4}" srcOrd="1" destOrd="0" presId="urn:microsoft.com/office/officeart/2018/2/layout/IconLabelList"/>
    <dgm:cxn modelId="{A3241023-794A-4943-ACC9-043E1F2160E0}" type="presParOf" srcId="{77B17B54-EBB9-4298-9F9C-8E69BAF401A4}" destId="{ECA6540B-1094-468E-93CD-8C33C059F37D}" srcOrd="2" destOrd="0" presId="urn:microsoft.com/office/officeart/2018/2/layout/IconLabelList"/>
    <dgm:cxn modelId="{0530D54F-066E-4C98-B725-0C467490E190}" type="presParOf" srcId="{98B47FB4-E132-4E8A-A4B9-C7077F7D6F52}" destId="{8718781C-E72A-4DC8-9ABC-BE9293E5B2ED}" srcOrd="3" destOrd="0" presId="urn:microsoft.com/office/officeart/2018/2/layout/IconLabelList"/>
    <dgm:cxn modelId="{845F58C7-D77F-440A-A518-CDFF664CE4F0}" type="presParOf" srcId="{98B47FB4-E132-4E8A-A4B9-C7077F7D6F52}" destId="{C7D14C34-23C9-4FA6-BCA7-1042F10F3A2A}" srcOrd="4" destOrd="0" presId="urn:microsoft.com/office/officeart/2018/2/layout/IconLabelList"/>
    <dgm:cxn modelId="{4A1FA106-11C1-4699-90FB-E79F6C2B356C}" type="presParOf" srcId="{C7D14C34-23C9-4FA6-BCA7-1042F10F3A2A}" destId="{BF2CB731-52EF-4605-A215-AE86F0F04E3E}" srcOrd="0" destOrd="0" presId="urn:microsoft.com/office/officeart/2018/2/layout/IconLabelList"/>
    <dgm:cxn modelId="{396D7CD8-020E-4492-9189-8A67F02BD3B1}" type="presParOf" srcId="{C7D14C34-23C9-4FA6-BCA7-1042F10F3A2A}" destId="{10B8E89C-AB94-4525-8756-D2F8566CF026}" srcOrd="1" destOrd="0" presId="urn:microsoft.com/office/officeart/2018/2/layout/IconLabelList"/>
    <dgm:cxn modelId="{2423B061-0837-4E0D-BBA6-37457C34D670}" type="presParOf" srcId="{C7D14C34-23C9-4FA6-BCA7-1042F10F3A2A}" destId="{1E12E40F-67CE-4E44-83F4-46D7E95AB623}" srcOrd="2" destOrd="0" presId="urn:microsoft.com/office/officeart/2018/2/layout/IconLabelList"/>
    <dgm:cxn modelId="{B64B7FF6-7B0B-4201-B251-5C4C9E47EB0D}" type="presParOf" srcId="{98B47FB4-E132-4E8A-A4B9-C7077F7D6F52}" destId="{AFC55321-6F5D-42FE-8B51-5EFC1AB5CC1C}" srcOrd="5" destOrd="0" presId="urn:microsoft.com/office/officeart/2018/2/layout/IconLabelList"/>
    <dgm:cxn modelId="{9DB21FDC-681D-40D9-9A31-2B5E5907A2CD}" type="presParOf" srcId="{98B47FB4-E132-4E8A-A4B9-C7077F7D6F52}" destId="{BB6D0FBE-8B39-44D0-81B3-4E23616172C6}" srcOrd="6" destOrd="0" presId="urn:microsoft.com/office/officeart/2018/2/layout/IconLabelList"/>
    <dgm:cxn modelId="{B7FD48D2-4210-46B3-A37A-78C927DBA2AD}" type="presParOf" srcId="{BB6D0FBE-8B39-44D0-81B3-4E23616172C6}" destId="{E9F46129-0E77-4461-89A5-21EDB0DDBB3B}" srcOrd="0" destOrd="0" presId="urn:microsoft.com/office/officeart/2018/2/layout/IconLabelList"/>
    <dgm:cxn modelId="{5EB7D60B-885F-440F-8CA5-133F2CCE4D18}" type="presParOf" srcId="{BB6D0FBE-8B39-44D0-81B3-4E23616172C6}" destId="{8D05E4F6-72BB-4F34-8F02-531F944C4169}" srcOrd="1" destOrd="0" presId="urn:microsoft.com/office/officeart/2018/2/layout/IconLabelList"/>
    <dgm:cxn modelId="{66EA433B-6576-4E74-8CC0-C3D3082719B0}" type="presParOf" srcId="{BB6D0FBE-8B39-44D0-81B3-4E23616172C6}" destId="{B8F742F6-AF66-4032-8D17-731E88B8282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19F0B-ADDF-4D9F-B614-595A8D963401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3B143-997E-4771-91FE-0E1D1473D3E7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Travel App:</a:t>
          </a:r>
        </a:p>
      </dsp:txBody>
      <dsp:txXfrm>
        <a:off x="569079" y="2427788"/>
        <a:ext cx="2072362" cy="720000"/>
      </dsp:txXfrm>
    </dsp:sp>
    <dsp:sp modelId="{4AACA6D8-2691-4A77-B796-CCA18F1D0F60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6540B-1094-468E-93CD-8C33C059F37D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"As a traveler, I want to receive flight updates so that I can manage my schedule."</a:t>
          </a:r>
        </a:p>
      </dsp:txBody>
      <dsp:txXfrm>
        <a:off x="3004105" y="2427788"/>
        <a:ext cx="2072362" cy="720000"/>
      </dsp:txXfrm>
    </dsp:sp>
    <dsp:sp modelId="{BF2CB731-52EF-4605-A215-AE86F0F04E3E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2E40F-67CE-4E44-83F4-46D7E95AB623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Banking App:</a:t>
          </a:r>
        </a:p>
      </dsp:txBody>
      <dsp:txXfrm>
        <a:off x="5439131" y="2427788"/>
        <a:ext cx="2072362" cy="720000"/>
      </dsp:txXfrm>
    </dsp:sp>
    <dsp:sp modelId="{E9F46129-0E77-4461-89A5-21EDB0DDBB3B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742F6-AF66-4032-8D17-731E88B82822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"As a user, I want biometric login so that I can securely access my account."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E84B3-7AF1-4A80-A318-D0401B84D09D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01358-A19E-42C4-B864-FD55411D7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8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4E344-C007-E6E5-1480-6056C6A7A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112C1-5F1C-D848-C0AA-4278E4DCB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ADE38-2557-CEE0-F577-B61FCF9A8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1708D-4866-CBA8-D768-8867563318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8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6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7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943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57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2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8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3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0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8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0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1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E4F9A27-1358-4F73-87FB-489F16908061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4DC92A0-7909-40C7-8626-4B4086E22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88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002FF-5C9F-D64A-084E-6BF349C2E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132D480-D7B3-0A9A-9243-F963C637A60D}"/>
              </a:ext>
            </a:extLst>
          </p:cNvPr>
          <p:cNvSpPr/>
          <p:nvPr/>
        </p:nvSpPr>
        <p:spPr>
          <a:xfrm>
            <a:off x="6488047" y="1175719"/>
            <a:ext cx="627459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6000" dirty="0">
                <a:solidFill>
                  <a:srgbClr val="FFFFFF"/>
                </a:solidFill>
                <a:latin typeface="Saira Medium" pitchFamily="34" charset="0"/>
              </a:rPr>
              <a:t>User story </a:t>
            </a:r>
            <a:endParaRPr lang="en-US" sz="6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CDEE3FD-2C6E-6809-C454-D83FE8439104}"/>
              </a:ext>
            </a:extLst>
          </p:cNvPr>
          <p:cNvSpPr/>
          <p:nvPr/>
        </p:nvSpPr>
        <p:spPr>
          <a:xfrm>
            <a:off x="5233492" y="3291979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/>
          </a:p>
        </p:txBody>
      </p:sp>
      <p:sp>
        <p:nvSpPr>
          <p:cNvPr id="5" name="AutoShape 2" descr="A visually appealing diagram illustrating a user story for web UI development on a black theme. The image features a three-part structure: (1) 'User' depicted as a persona icon, labeled 'As a user', (2) 'Action' represented by a task icon, labeled 'I want to [perform an action]', and (3) 'Outcome' shown as a goal icon, labeled 'So that I can [achieve a goal]'. The diagram uses vibrant neon colors like blue, pink, and green on a sleek black background, with modern typography and arrows connecting the sections. A minimalist web app interface is faintly visible in the background.">
            <a:extLst>
              <a:ext uri="{FF2B5EF4-FFF2-40B4-BE49-F238E27FC236}">
                <a16:creationId xmlns:a16="http://schemas.microsoft.com/office/drawing/2014/main" id="{763A4773-2C90-7DFC-92BE-0B7417BAB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9000" y="33020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AutoShape 4" descr="A visually appealing diagram illustrating a user story for web UI development on a black theme. The image features a three-part structure: (1) 'User' depicted as a persona icon, labeled 'As a user', (2) 'Action' represented by a task icon, labeled 'I want to [perform an action]', and (3) 'Outcome' shown as a goal icon, labeled 'So that I can [achieve a goal]'. The diagram uses vibrant neon colors like blue, pink, and green on a sleek black background, with modern typography and arrows connecting the sections. A minimalist web app interface is faintly visible in the background.">
            <a:extLst>
              <a:ext uri="{FF2B5EF4-FFF2-40B4-BE49-F238E27FC236}">
                <a16:creationId xmlns:a16="http://schemas.microsoft.com/office/drawing/2014/main" id="{C06B8F62-9644-AFE2-E16E-B6DBADCD3A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9000" y="330200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pic>
        <p:nvPicPr>
          <p:cNvPr id="9" name="Picture 8" descr="A diagram of a user story&#10;&#10;Description automatically generated">
            <a:extLst>
              <a:ext uri="{FF2B5EF4-FFF2-40B4-BE49-F238E27FC236}">
                <a16:creationId xmlns:a16="http://schemas.microsoft.com/office/drawing/2014/main" id="{86FB8C3A-304D-5A21-D8DF-61533EB8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45" y="831404"/>
            <a:ext cx="4572001" cy="4343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F44FD-8AE9-7D24-48B0-A0F870E2E58F}"/>
              </a:ext>
            </a:extLst>
          </p:cNvPr>
          <p:cNvSpPr txBox="1"/>
          <p:nvPr/>
        </p:nvSpPr>
        <p:spPr>
          <a:xfrm>
            <a:off x="6447165" y="3879308"/>
            <a:ext cx="20817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By </a:t>
            </a:r>
            <a:r>
              <a:rPr lang="en-US" sz="1500" err="1"/>
              <a:t>Samyog</a:t>
            </a:r>
            <a:r>
              <a:rPr lang="en-US" sz="1500"/>
              <a:t> Khadka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413178" y="2256203"/>
            <a:ext cx="5037633" cy="1655762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Bridging User Needs and Design Solutions.</a:t>
            </a:r>
          </a:p>
        </p:txBody>
      </p:sp>
    </p:spTree>
    <p:extLst>
      <p:ext uri="{BB962C8B-B14F-4D97-AF65-F5344CB8AC3E}">
        <p14:creationId xmlns:p14="http://schemas.microsoft.com/office/powerpoint/2010/main" val="305794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0C1AF0F-77EC-9F2D-B1CC-3BD4E66E9F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76200" tIns="38100" rIns="76200" bIns="38100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500"/>
              </a:spcAft>
            </a:pPr>
            <a:r>
              <a:rPr lang="en-US" sz="4400"/>
              <a:t>What are User Stories?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A9E4B80-CEE1-70EF-96CF-5CCE6B80C8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0" indent="0" algn="ctr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1" indent="-228591" algn="l">
              <a:buFont typeface="Arial" panose="020B0604020202020204" pitchFamily="34" charset="0"/>
              <a:buChar char="•"/>
            </a:pPr>
            <a:r>
              <a:rPr lang="en-US" sz="2800"/>
              <a:t>Definition: Short descriptions of a feature from the user's perspective.</a:t>
            </a:r>
          </a:p>
          <a:p>
            <a:pPr marL="228591" indent="-228591" algn="l">
              <a:buFont typeface="Arial" panose="020B0604020202020204" pitchFamily="34" charset="0"/>
              <a:buChar char="•"/>
            </a:pPr>
            <a:r>
              <a:rPr lang="en-US" sz="2800"/>
              <a:t>Example:</a:t>
            </a:r>
          </a:p>
          <a:p>
            <a:pPr marL="228591" indent="-228591" algn="l">
              <a:buFont typeface="Arial" panose="020B0604020202020204" pitchFamily="34" charset="0"/>
              <a:buChar char="•"/>
            </a:pPr>
            <a:r>
              <a:rPr lang="en-US" sz="2800"/>
              <a:t>"As a student, I want a progress tracker so that I can monitor my learning journey."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9012B2-8CE1-0A6A-1484-F7F3BE4C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04" r="1" b="5920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t>Importance in UI/UX Design</a:t>
            </a:r>
          </a:p>
        </p:txBody>
      </p:sp>
      <p:pic>
        <p:nvPicPr>
          <p:cNvPr id="5" name="Picture 4" descr="A diagram of a user&#10;&#10;Description automatically generated">
            <a:extLst>
              <a:ext uri="{FF2B5EF4-FFF2-40B4-BE49-F238E27FC236}">
                <a16:creationId xmlns:a16="http://schemas.microsoft.com/office/drawing/2014/main" id="{B3A19D93-CE26-F8DC-C6E7-9B999021B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19" y="1825625"/>
            <a:ext cx="3383163" cy="435133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t>Keeps the design user-focused.</a:t>
            </a:r>
          </a:p>
          <a:p>
            <a:r>
              <a:t>Facilitates collaboration among teams.</a:t>
            </a:r>
          </a:p>
          <a:p>
            <a:r>
              <a:t>Enhances user satisfaction through goal-oriented features.</a:t>
            </a:r>
          </a:p>
          <a:p>
            <a:endParaRPr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t>Components of a Good User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1500" dirty="0"/>
              <a:t>Persona: Identify the user.</a:t>
            </a:r>
          </a:p>
          <a:p>
            <a:r>
              <a:rPr lang="en-US" sz="1500" dirty="0"/>
              <a:t>Goal: Define what the user wants.</a:t>
            </a:r>
          </a:p>
          <a:p>
            <a:r>
              <a:rPr lang="en-US" sz="1500" dirty="0"/>
              <a:t>Outcome: Explain why it matters.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en-US" sz="1500" dirty="0"/>
              <a:t>Example:</a:t>
            </a:r>
          </a:p>
          <a:p>
            <a:pPr marL="0" indent="0">
              <a:buNone/>
            </a:pPr>
            <a:r>
              <a:rPr lang="en-US" sz="1500" dirty="0"/>
              <a:t>For a Fitness App:</a:t>
            </a:r>
          </a:p>
          <a:p>
            <a:r>
              <a:rPr lang="en-US" sz="1500" dirty="0"/>
              <a:t>Persona: Busy professional.</a:t>
            </a:r>
          </a:p>
          <a:p>
            <a:r>
              <a:rPr lang="en-US" sz="1500" dirty="0"/>
              <a:t>Goal: Track daily steps.</a:t>
            </a:r>
          </a:p>
          <a:p>
            <a:r>
              <a:rPr lang="en-US" sz="1500" dirty="0"/>
              <a:t>Outcome: Stay healthy despite a hectic schedule.</a:t>
            </a:r>
          </a:p>
          <a:p>
            <a:endParaRPr lang="en-US" sz="1500" dirty="0"/>
          </a:p>
        </p:txBody>
      </p:sp>
      <p:pic>
        <p:nvPicPr>
          <p:cNvPr id="5" name="Picture 4" descr="A group of cards with text and images&#10;&#10;Description automatically generated">
            <a:extLst>
              <a:ext uri="{FF2B5EF4-FFF2-40B4-BE49-F238E27FC236}">
                <a16:creationId xmlns:a16="http://schemas.microsoft.com/office/drawing/2014/main" id="{239F24BA-F898-1578-CA55-43AA3906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6024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53E8C-0721-5152-2B63-7CCB81993AFD}"/>
              </a:ext>
            </a:extLst>
          </p:cNvPr>
          <p:cNvSpPr/>
          <p:nvPr/>
        </p:nvSpPr>
        <p:spPr>
          <a:xfrm>
            <a:off x="9937423" y="5121897"/>
            <a:ext cx="1416378" cy="4320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33"/>
              <a:t>Outcome: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A3B55B-6A19-39F6-6C1E-91A375855E1E}"/>
              </a:ext>
            </a:extLst>
          </p:cNvPr>
          <p:cNvSpPr/>
          <p:nvPr/>
        </p:nvSpPr>
        <p:spPr>
          <a:xfrm>
            <a:off x="6172202" y="5663939"/>
            <a:ext cx="1502788" cy="455628"/>
          </a:xfrm>
          <a:prstGeom prst="round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/>
              <a:t>Busy professional.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DA47D8-C5EB-7ECD-2666-EB6455297A41}"/>
              </a:ext>
            </a:extLst>
          </p:cNvPr>
          <p:cNvSpPr/>
          <p:nvPr/>
        </p:nvSpPr>
        <p:spPr>
          <a:xfrm>
            <a:off x="8091341" y="5663939"/>
            <a:ext cx="1398309" cy="455628"/>
          </a:xfrm>
          <a:prstGeom prst="round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/>
              <a:t>Track daily steps.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F4A2B8-CEB3-014C-BBA8-76472832398A}"/>
              </a:ext>
            </a:extLst>
          </p:cNvPr>
          <p:cNvSpPr/>
          <p:nvPr/>
        </p:nvSpPr>
        <p:spPr>
          <a:xfrm>
            <a:off x="9937423" y="5663939"/>
            <a:ext cx="1416378" cy="45562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/>
              <a:t>Stay healthy despite a hectic schedule.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D966FF-DE36-7064-A677-EC76F7F40BEC}"/>
              </a:ext>
            </a:extLst>
          </p:cNvPr>
          <p:cNvSpPr/>
          <p:nvPr/>
        </p:nvSpPr>
        <p:spPr>
          <a:xfrm>
            <a:off x="9817737" y="5635240"/>
            <a:ext cx="1502788" cy="513025"/>
          </a:xfrm>
          <a:prstGeom prst="round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67">
                <a:solidFill>
                  <a:schemeClr val="tx1"/>
                </a:solidFill>
              </a:rPr>
              <a:t>Stay healthy despite a hectic schedule.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t>Examples of User Stories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BC0DBF3-1F59-EB03-22B9-CCFF533D62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t>User Stories in the Design Process</a:t>
            </a:r>
          </a:p>
        </p:txBody>
      </p:sp>
      <p:pic>
        <p:nvPicPr>
          <p:cNvPr id="5" name="Picture 4" descr="A diagram of process&#10;&#10;Description automatically generated">
            <a:extLst>
              <a:ext uri="{FF2B5EF4-FFF2-40B4-BE49-F238E27FC236}">
                <a16:creationId xmlns:a16="http://schemas.microsoft.com/office/drawing/2014/main" id="{42AF33A4-BACB-4E12-ECAF-22BA47FE7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t>Guide wireframes and prototypes.</a:t>
            </a:r>
          </a:p>
          <a:p>
            <a:r>
              <a:t>Prioritize features during development.</a:t>
            </a:r>
          </a:p>
          <a:p>
            <a:r>
              <a:t>Validate designs through usability testing.</a:t>
            </a:r>
          </a:p>
          <a:p>
            <a:pPr marL="0" indent="0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723801"/>
            <a:ext cx="583188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Importance of User Stories</a:t>
            </a:r>
            <a:endParaRPr lang="en-US" sz="3708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492" y="1597919"/>
            <a:ext cx="945058" cy="15120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62019" y="1786930"/>
            <a:ext cx="245189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User-Centric Approach</a:t>
            </a:r>
            <a:endParaRPr lang="en-US" sz="1833"/>
          </a:p>
        </p:txBody>
      </p:sp>
      <p:sp>
        <p:nvSpPr>
          <p:cNvPr id="6" name="Text 2"/>
          <p:cNvSpPr/>
          <p:nvPr/>
        </p:nvSpPr>
        <p:spPr>
          <a:xfrm>
            <a:off x="6462019" y="2195612"/>
            <a:ext cx="506849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Focuses on user needs and goals, keeping the user at the heart of the design process.</a:t>
            </a:r>
            <a:endParaRPr lang="en-US" sz="1458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492" y="3110012"/>
            <a:ext cx="945058" cy="15120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62019" y="329902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Prioritize Features</a:t>
            </a:r>
            <a:endParaRPr lang="en-US" sz="1833"/>
          </a:p>
        </p:txBody>
      </p:sp>
      <p:sp>
        <p:nvSpPr>
          <p:cNvPr id="9" name="Text 4"/>
          <p:cNvSpPr/>
          <p:nvPr/>
        </p:nvSpPr>
        <p:spPr>
          <a:xfrm>
            <a:off x="6462019" y="3707706"/>
            <a:ext cx="506849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Helps prioritize features based on user value and impact.</a:t>
            </a:r>
            <a:endParaRPr lang="en-US" sz="1458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492" y="4622106"/>
            <a:ext cx="945058" cy="15120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62019" y="481111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Guide Development</a:t>
            </a:r>
            <a:endParaRPr lang="en-US" sz="1833"/>
          </a:p>
        </p:txBody>
      </p:sp>
      <p:sp>
        <p:nvSpPr>
          <p:cNvPr id="12" name="Text 6"/>
          <p:cNvSpPr/>
          <p:nvPr/>
        </p:nvSpPr>
        <p:spPr>
          <a:xfrm>
            <a:off x="6462019" y="5219799"/>
            <a:ext cx="506849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clear guidance for the development team to deliver value to users.</a:t>
            </a:r>
            <a:endParaRPr lang="en-US" sz="1458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t>Conclusion</a:t>
            </a:r>
          </a:p>
        </p:txBody>
      </p:sp>
      <p:pic>
        <p:nvPicPr>
          <p:cNvPr id="5" name="Picture 4" descr="A group of people standing in a circle&#10;&#10;Description automatically generated">
            <a:extLst>
              <a:ext uri="{FF2B5EF4-FFF2-40B4-BE49-F238E27FC236}">
                <a16:creationId xmlns:a16="http://schemas.microsoft.com/office/drawing/2014/main" id="{58562DE5-C312-06C9-E5B2-46C2AAD0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4351338" cy="435133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t>User stories are essential for user-centered design.</a:t>
            </a:r>
          </a:p>
          <a:p>
            <a:r>
              <a:t>They ensure functionality aligns with user needs.</a:t>
            </a:r>
          </a:p>
          <a:p>
            <a:r>
              <a:t>Encourage continuous user feedback.</a:t>
            </a:r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4318DC-665A-26EC-4A33-45B18312337D}"/>
              </a:ext>
            </a:extLst>
          </p:cNvPr>
          <p:cNvSpPr txBox="1"/>
          <p:nvPr/>
        </p:nvSpPr>
        <p:spPr>
          <a:xfrm>
            <a:off x="5012377" y="3108399"/>
            <a:ext cx="3411187" cy="6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67"/>
              <a:t>Any Queries?</a:t>
            </a:r>
          </a:p>
        </p:txBody>
      </p:sp>
    </p:spTree>
    <p:extLst>
      <p:ext uri="{BB962C8B-B14F-4D97-AF65-F5344CB8AC3E}">
        <p14:creationId xmlns:p14="http://schemas.microsoft.com/office/powerpoint/2010/main" val="2217775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297</Words>
  <Application>Microsoft Office PowerPoint</Application>
  <PresentationFormat>Widescreen</PresentationFormat>
  <Paragraphs>49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Roboto</vt:lpstr>
      <vt:lpstr>Saira Medium</vt:lpstr>
      <vt:lpstr>Office Theme</vt:lpstr>
      <vt:lpstr>PowerPoint Presentation</vt:lpstr>
      <vt:lpstr>PowerPoint Presentation</vt:lpstr>
      <vt:lpstr>Importance in UI/UX Design</vt:lpstr>
      <vt:lpstr>Components of a Good User Story</vt:lpstr>
      <vt:lpstr>Examples of User Stories</vt:lpstr>
      <vt:lpstr>User Stories in the Design Process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Raghav Panthi [BCA - 2024]</dc:creator>
  <cp:lastModifiedBy>Raghav Panthi [BCA - 2024]</cp:lastModifiedBy>
  <cp:revision>1</cp:revision>
  <dcterms:created xsi:type="dcterms:W3CDTF">2025-01-19T10:01:00Z</dcterms:created>
  <dcterms:modified xsi:type="dcterms:W3CDTF">2025-01-19T10:07:03Z</dcterms:modified>
</cp:coreProperties>
</file>